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</p:sldIdLst>
  <p:sldSz cx="18288000" cy="9359900"/>
  <p:notesSz cx="6858000" cy="9144000"/>
  <p:defaultTextStyle>
    <a:lvl1pPr>
      <a:defRPr>
        <a:latin typeface="Calibri"/>
        <a:ea typeface="Calibri"/>
        <a:cs typeface="Calibri"/>
        <a:sym typeface="Calibri"/>
      </a:defRPr>
    </a:lvl1pPr>
    <a:lvl2pPr indent="457200">
      <a:defRPr>
        <a:latin typeface="Calibri"/>
        <a:ea typeface="Calibri"/>
        <a:cs typeface="Calibri"/>
        <a:sym typeface="Calibri"/>
      </a:defRPr>
    </a:lvl2pPr>
    <a:lvl3pPr indent="914400">
      <a:defRPr>
        <a:latin typeface="Calibri"/>
        <a:ea typeface="Calibri"/>
        <a:cs typeface="Calibri"/>
        <a:sym typeface="Calibri"/>
      </a:defRPr>
    </a:lvl3pPr>
    <a:lvl4pPr indent="1371600">
      <a:defRPr>
        <a:latin typeface="Calibri"/>
        <a:ea typeface="Calibri"/>
        <a:cs typeface="Calibri"/>
        <a:sym typeface="Calibri"/>
      </a:defRPr>
    </a:lvl4pPr>
    <a:lvl5pPr indent="1828800">
      <a:defRPr>
        <a:latin typeface="Calibri"/>
        <a:ea typeface="Calibri"/>
        <a:cs typeface="Calibri"/>
        <a:sym typeface="Calibri"/>
      </a:defRPr>
    </a:lvl5pPr>
    <a:lvl6pPr indent="2286000">
      <a:defRPr>
        <a:latin typeface="Calibri"/>
        <a:ea typeface="Calibri"/>
        <a:cs typeface="Calibri"/>
        <a:sym typeface="Calibri"/>
      </a:defRPr>
    </a:lvl6pPr>
    <a:lvl7pPr indent="2743200">
      <a:defRPr>
        <a:latin typeface="Calibri"/>
        <a:ea typeface="Calibri"/>
        <a:cs typeface="Calibri"/>
        <a:sym typeface="Calibri"/>
      </a:defRPr>
    </a:lvl7pPr>
    <a:lvl8pPr indent="3200400">
      <a:defRPr>
        <a:latin typeface="Calibri"/>
        <a:ea typeface="Calibri"/>
        <a:cs typeface="Calibri"/>
        <a:sym typeface="Calibri"/>
      </a:defRPr>
    </a:lvl8pPr>
    <a:lvl9pPr indent="3657600">
      <a:defRPr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7" name="Shape 4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1371840" y="2518072"/>
            <a:ext cx="15547500" cy="278677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2743678" y="5304844"/>
            <a:ext cx="12803824" cy="4055057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Click to edit Master subtitle style</a:t>
            </a:r>
          </a:p>
        </p:txBody>
      </p:sp>
      <p:sp>
        <p:nvSpPr>
          <p:cNvPr id="8" name="Shape 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  <a:endParaRPr sz="3200"/>
          </a:p>
          <a:p>
            <a:pPr lvl="1">
              <a:defRPr sz="1800"/>
            </a:pPr>
            <a:r>
              <a:rPr sz="3200"/>
              <a:t>Second level</a:t>
            </a:r>
            <a:endParaRPr sz="3200"/>
          </a:p>
          <a:p>
            <a:pPr lvl="2">
              <a:defRPr sz="1800"/>
            </a:pPr>
            <a:r>
              <a:rPr sz="3200"/>
              <a:t>Third level</a:t>
            </a:r>
            <a:endParaRPr sz="3200"/>
          </a:p>
          <a:p>
            <a:pPr lvl="3">
              <a:defRPr sz="1800"/>
            </a:pPr>
            <a:r>
              <a:rPr sz="3200"/>
              <a:t>Fourth level</a:t>
            </a:r>
            <a:endParaRPr sz="3200"/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13261102" y="0"/>
            <a:ext cx="4115515" cy="873739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xfrm>
            <a:off x="914559" y="374897"/>
            <a:ext cx="12041690" cy="898500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  <a:endParaRPr sz="3200"/>
          </a:p>
          <a:p>
            <a:pPr lvl="1">
              <a:defRPr sz="1800"/>
            </a:pPr>
            <a:r>
              <a:rPr sz="3200"/>
              <a:t>Second level</a:t>
            </a:r>
            <a:endParaRPr sz="3200"/>
          </a:p>
          <a:p>
            <a:pPr lvl="2">
              <a:defRPr sz="1800"/>
            </a:pPr>
            <a:r>
              <a:rPr sz="3200"/>
              <a:t>Third level</a:t>
            </a:r>
            <a:endParaRPr sz="3200"/>
          </a:p>
          <a:p>
            <a:pPr lvl="3">
              <a:defRPr sz="1800"/>
            </a:pPr>
            <a:r>
              <a:rPr sz="3200"/>
              <a:t>Fourth level</a:t>
            </a:r>
            <a:endParaRPr sz="3200"/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  <a:endParaRPr sz="3200"/>
          </a:p>
          <a:p>
            <a:pPr lvl="1">
              <a:defRPr sz="1800"/>
            </a:pPr>
            <a:r>
              <a:rPr sz="3200"/>
              <a:t>Second level</a:t>
            </a:r>
            <a:endParaRPr sz="3200"/>
          </a:p>
          <a:p>
            <a:pPr lvl="2">
              <a:defRPr sz="1800"/>
            </a:pPr>
            <a:r>
              <a:rPr sz="3200"/>
              <a:t>Third level</a:t>
            </a:r>
            <a:endParaRPr sz="3200"/>
          </a:p>
          <a:p>
            <a:pPr lvl="3">
              <a:defRPr sz="1800"/>
            </a:pPr>
            <a:r>
              <a:rPr sz="3200"/>
              <a:t>Fourth level</a:t>
            </a:r>
            <a:endParaRPr sz="3200"/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12" name="Shape 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xfrm>
            <a:off x="1444881" y="6015626"/>
            <a:ext cx="15547501" cy="3344274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 lvl="0">
              <a:defRPr b="0" cap="none" sz="1800"/>
            </a:pPr>
            <a:r>
              <a:rPr b="1" cap="all" sz="4000"/>
              <a:t>Click to edit Master title style</a:t>
            </a:r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1444881" y="1627825"/>
            <a:ext cx="15547501" cy="438780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Click to edit Master text styles</a:t>
            </a:r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914559" y="2184350"/>
            <a:ext cx="8078603" cy="7175551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Click to edit Master text styles</a:t>
            </a:r>
            <a:endParaRPr sz="2800"/>
          </a:p>
          <a:p>
            <a:pPr lvl="1">
              <a:defRPr sz="1800"/>
            </a:pPr>
            <a:r>
              <a:rPr sz="2800"/>
              <a:t>Second level</a:t>
            </a:r>
            <a:endParaRPr sz="2800"/>
          </a:p>
          <a:p>
            <a:pPr lvl="2">
              <a:defRPr sz="1800"/>
            </a:pPr>
            <a:r>
              <a:rPr sz="2800"/>
              <a:t>Third level</a:t>
            </a:r>
            <a:endParaRPr sz="2800"/>
          </a:p>
          <a:p>
            <a:pPr lvl="3">
              <a:defRPr sz="1800"/>
            </a:pPr>
            <a:r>
              <a:rPr sz="2800"/>
              <a:t>Fourth level</a:t>
            </a:r>
            <a:endParaRPr sz="2800"/>
          </a:p>
          <a:p>
            <a:pPr lvl="4">
              <a:defRPr sz="1800"/>
            </a:pPr>
            <a:r>
              <a:rPr sz="2800"/>
              <a:t>Fifth level</a:t>
            </a:r>
          </a:p>
        </p:txBody>
      </p:sp>
      <p:sp>
        <p:nvSpPr>
          <p:cNvPr id="20" name="Shape 2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title"/>
          </p:nvPr>
        </p:nvSpPr>
        <p:spPr>
          <a:xfrm>
            <a:off x="914559" y="350558"/>
            <a:ext cx="16462059" cy="160892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23" name="Shape 23"/>
          <p:cNvSpPr/>
          <p:nvPr>
            <p:ph type="body" idx="1"/>
          </p:nvPr>
        </p:nvSpPr>
        <p:spPr>
          <a:xfrm>
            <a:off x="914561" y="1959477"/>
            <a:ext cx="8081779" cy="1009329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</a:lstStyle>
          <a:p>
            <a:pPr lvl="0">
              <a:defRPr b="0" sz="1800"/>
            </a:pPr>
            <a:r>
              <a:rPr b="1" sz="2400"/>
              <a:t>Click to edit Master text styles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>
            <p:ph type="title"/>
          </p:nvPr>
        </p:nvSpPr>
        <p:spPr>
          <a:xfrm>
            <a:off x="914559" y="126059"/>
            <a:ext cx="16462059" cy="205791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27" name="Shape 2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914565" y="0"/>
            <a:ext cx="6017673" cy="195898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 lvl="0">
              <a:defRPr b="0" sz="1800"/>
            </a:pPr>
            <a:r>
              <a:rPr b="1" sz="2000"/>
              <a:t>Click to edit Master title style</a:t>
            </a:r>
          </a:p>
        </p:txBody>
      </p:sp>
      <p:sp>
        <p:nvSpPr>
          <p:cNvPr id="32" name="Shape 32"/>
          <p:cNvSpPr/>
          <p:nvPr>
            <p:ph type="body" idx="1"/>
          </p:nvPr>
        </p:nvSpPr>
        <p:spPr>
          <a:xfrm>
            <a:off x="7151344" y="372730"/>
            <a:ext cx="10225276" cy="898717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  <a:endParaRPr sz="3200"/>
          </a:p>
          <a:p>
            <a:pPr lvl="1">
              <a:defRPr sz="1800"/>
            </a:pPr>
            <a:r>
              <a:rPr sz="3200"/>
              <a:t>Second level</a:t>
            </a:r>
            <a:endParaRPr sz="3200"/>
          </a:p>
          <a:p>
            <a:pPr lvl="2">
              <a:defRPr sz="1800"/>
            </a:pPr>
            <a:r>
              <a:rPr sz="3200"/>
              <a:t>Third level</a:t>
            </a:r>
            <a:endParaRPr sz="3200"/>
          </a:p>
          <a:p>
            <a:pPr lvl="3">
              <a:defRPr sz="1800"/>
            </a:pPr>
            <a:r>
              <a:rPr sz="3200"/>
              <a:t>Fourth level</a:t>
            </a:r>
            <a:endParaRPr sz="3200"/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3585200" y="4213066"/>
            <a:ext cx="10974706" cy="3113599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 lvl="0">
              <a:defRPr b="0" sz="1800"/>
            </a:pPr>
            <a:r>
              <a:rPr b="1" sz="2000"/>
              <a:t>Click to edit Master title style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3585200" y="7326665"/>
            <a:ext cx="10974706" cy="203323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</a:lstStyle>
          <a:p>
            <a:pPr lvl="0">
              <a:defRPr sz="1800"/>
            </a:pPr>
            <a:r>
              <a:rPr sz="1400"/>
              <a:t>Click to edit Master text styles</a:t>
            </a:r>
          </a:p>
        </p:txBody>
      </p:sp>
      <p:sp>
        <p:nvSpPr>
          <p:cNvPr id="37" name="Shape 3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14559" y="125684"/>
            <a:ext cx="16462059" cy="2058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14559" y="2184350"/>
            <a:ext cx="16462059" cy="7175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0">
              <a:defRPr sz="1800"/>
            </a:pPr>
            <a:r>
              <a:rPr sz="3200"/>
              <a:t>Click to edit Master text styles</a:t>
            </a:r>
            <a:endParaRPr sz="3200"/>
          </a:p>
          <a:p>
            <a:pPr lvl="1">
              <a:defRPr sz="1800"/>
            </a:pPr>
            <a:r>
              <a:rPr sz="3200"/>
              <a:t>Second level</a:t>
            </a:r>
            <a:endParaRPr sz="3200"/>
          </a:p>
          <a:p>
            <a:pPr lvl="2">
              <a:defRPr sz="1800"/>
            </a:pPr>
            <a:r>
              <a:rPr sz="3200"/>
              <a:t>Third level</a:t>
            </a:r>
            <a:endParaRPr sz="3200"/>
          </a:p>
          <a:p>
            <a:pPr lvl="3">
              <a:defRPr sz="1800"/>
            </a:pPr>
            <a:r>
              <a:rPr sz="3200"/>
              <a:t>Fourth level</a:t>
            </a:r>
            <a:endParaRPr sz="3200"/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3108680" y="8791303"/>
            <a:ext cx="4267942" cy="2692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 advClick="1"/>
  <p:txStyles>
    <p:titleStyle>
      <a:lvl1pPr algn="ctr">
        <a:defRPr sz="4400">
          <a:latin typeface="Calibri"/>
          <a:ea typeface="Calibri"/>
          <a:cs typeface="Calibri"/>
          <a:sym typeface="Calibri"/>
        </a:defRPr>
      </a:lvl1pPr>
      <a:lvl2pPr algn="ctr">
        <a:defRPr sz="4400">
          <a:latin typeface="Calibri"/>
          <a:ea typeface="Calibri"/>
          <a:cs typeface="Calibri"/>
          <a:sym typeface="Calibri"/>
        </a:defRPr>
      </a:lvl2pPr>
      <a:lvl3pPr algn="ctr">
        <a:defRPr sz="4400">
          <a:latin typeface="Calibri"/>
          <a:ea typeface="Calibri"/>
          <a:cs typeface="Calibri"/>
          <a:sym typeface="Calibri"/>
        </a:defRPr>
      </a:lvl3pPr>
      <a:lvl4pPr algn="ctr">
        <a:defRPr sz="4400">
          <a:latin typeface="Calibri"/>
          <a:ea typeface="Calibri"/>
          <a:cs typeface="Calibri"/>
          <a:sym typeface="Calibri"/>
        </a:defRPr>
      </a:lvl4pPr>
      <a:lvl5pPr algn="ctr">
        <a:defRPr sz="4400">
          <a:latin typeface="Calibri"/>
          <a:ea typeface="Calibri"/>
          <a:cs typeface="Calibri"/>
          <a:sym typeface="Calibri"/>
        </a:defRPr>
      </a:lvl5pPr>
      <a:lvl6pPr algn="ctr">
        <a:defRPr sz="4400">
          <a:latin typeface="Calibri"/>
          <a:ea typeface="Calibri"/>
          <a:cs typeface="Calibri"/>
          <a:sym typeface="Calibri"/>
        </a:defRPr>
      </a:lvl6pPr>
      <a:lvl7pPr algn="ctr">
        <a:defRPr sz="4400">
          <a:latin typeface="Calibri"/>
          <a:ea typeface="Calibri"/>
          <a:cs typeface="Calibri"/>
          <a:sym typeface="Calibri"/>
        </a:defRPr>
      </a:lvl7pPr>
      <a:lvl8pPr algn="ctr">
        <a:defRPr sz="4400">
          <a:latin typeface="Calibri"/>
          <a:ea typeface="Calibri"/>
          <a:cs typeface="Calibri"/>
          <a:sym typeface="Calibri"/>
        </a:defRPr>
      </a:lvl8pPr>
      <a:lvl9pPr algn="ctr">
        <a:defRPr sz="4400">
          <a:latin typeface="Calibri"/>
          <a:ea typeface="Calibri"/>
          <a:cs typeface="Calibri"/>
          <a:sym typeface="Calibri"/>
        </a:defRPr>
      </a:lvl9pPr>
    </p:titleStyle>
    <p:bodyStyle>
      <a:lvl1pPr marL="342900" indent="-3429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1pPr>
      <a:lvl2pPr marL="783771" indent="-326571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2pPr>
      <a:lvl3pPr marL="1219200" indent="-3048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3pPr>
      <a:lvl4pPr marL="1737360" indent="-365760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4pPr>
      <a:lvl5pPr marL="2194560" indent="-365760">
        <a:spcBef>
          <a:spcPts val="700"/>
        </a:spcBef>
        <a:buSzPct val="100000"/>
        <a:buFont typeface="Arial"/>
        <a:buChar char="»"/>
        <a:defRPr sz="3200">
          <a:latin typeface="Calibri"/>
          <a:ea typeface="Calibri"/>
          <a:cs typeface="Calibri"/>
          <a:sym typeface="Calibri"/>
        </a:defRPr>
      </a:lvl5pPr>
      <a:lvl6pPr marL="2651760" indent="-36576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6pPr>
      <a:lvl7pPr marL="3108960" indent="-36576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7pPr>
      <a:lvl8pPr marL="3566159" indent="-365759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8pPr>
      <a:lvl9pPr marL="4023359" indent="-365759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572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9144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3716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8288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22860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27432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32004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36576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image1.png" descr="C:\Users\S\Desktop\lumber-cashew-mesh-segmentation00.png"/>
          <p:cNvPicPr/>
          <p:nvPr/>
        </p:nvPicPr>
        <p:blipFill>
          <a:blip r:embed="rId2">
            <a:extLst/>
          </a:blip>
          <a:srcRect l="17979" t="0" r="25696" b="0"/>
          <a:stretch>
            <a:fillRect/>
          </a:stretch>
        </p:blipFill>
        <p:spPr>
          <a:xfrm>
            <a:off x="235766" y="2706503"/>
            <a:ext cx="3798888" cy="3270159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image2.png" descr="C:\Users\S\Dropbox\conferences\conference\ICCV2015\figures\material\lumber-cashew-point01.png"/>
          <p:cNvPicPr/>
          <p:nvPr/>
        </p:nvPicPr>
        <p:blipFill>
          <a:blip r:embed="rId3">
            <a:extLst/>
          </a:blip>
          <a:srcRect l="5668" t="0" r="0" b="0"/>
          <a:stretch>
            <a:fillRect/>
          </a:stretch>
        </p:blipFill>
        <p:spPr>
          <a:xfrm>
            <a:off x="312713" y="87139"/>
            <a:ext cx="4089397" cy="26850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image3.png" descr="C:\Users\S\Dropbox\conferences\conference\ICCV2015_\figures\material\equal-sky-mesh00.png"/>
          <p:cNvPicPr/>
          <p:nvPr/>
        </p:nvPicPr>
        <p:blipFill>
          <a:blip r:embed="rId4">
            <a:extLst/>
          </a:blip>
          <a:srcRect l="8570" t="0" r="14387" b="0"/>
          <a:stretch>
            <a:fillRect/>
          </a:stretch>
        </p:blipFill>
        <p:spPr>
          <a:xfrm>
            <a:off x="4346109" y="-93664"/>
            <a:ext cx="3789672" cy="3046698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image4.png" descr="C:\Users\S\Dropbox\conferences\conference\ICCV2015_\figures\material\equa-sky-viewer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74957" y="5703313"/>
            <a:ext cx="3608472" cy="3170927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Shape 53"/>
          <p:cNvSpPr/>
          <p:nvPr/>
        </p:nvSpPr>
        <p:spPr>
          <a:xfrm>
            <a:off x="1291793" y="8843168"/>
            <a:ext cx="1671946" cy="458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apartment 1</a:t>
            </a:r>
          </a:p>
        </p:txBody>
      </p:sp>
      <p:sp>
        <p:nvSpPr>
          <p:cNvPr id="54" name="Shape 54"/>
          <p:cNvSpPr/>
          <p:nvPr/>
        </p:nvSpPr>
        <p:spPr>
          <a:xfrm>
            <a:off x="5151512" y="8843168"/>
            <a:ext cx="1671946" cy="458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apartment 2</a:t>
            </a:r>
          </a:p>
        </p:txBody>
      </p:sp>
      <p:pic>
        <p:nvPicPr>
          <p:cNvPr id="55" name="image5.png" descr="C:\Users\S\Desktop\salmon-palace-mesh-segmentation00.png"/>
          <p:cNvPicPr/>
          <p:nvPr/>
        </p:nvPicPr>
        <p:blipFill>
          <a:blip r:embed="rId6">
            <a:extLst/>
          </a:blip>
          <a:srcRect l="27879" t="0" r="32108" b="0"/>
          <a:stretch>
            <a:fillRect/>
          </a:stretch>
        </p:blipFill>
        <p:spPr>
          <a:xfrm>
            <a:off x="7806401" y="2813243"/>
            <a:ext cx="2616824" cy="3170911"/>
          </a:xfrm>
          <a:prstGeom prst="rect">
            <a:avLst/>
          </a:prstGeom>
          <a:ln w="12700">
            <a:miter lim="400000"/>
          </a:ln>
        </p:spPr>
      </p:pic>
      <p:pic>
        <p:nvPicPr>
          <p:cNvPr id="56" name="image6.png" descr="C:\Users\S\Dropbox\conferences\conference\ICCV2015_\figures\material\salmon-palace-mesh00.png"/>
          <p:cNvPicPr/>
          <p:nvPr/>
        </p:nvPicPr>
        <p:blipFill>
          <a:blip r:embed="rId7">
            <a:extLst/>
          </a:blip>
          <a:srcRect l="20069" t="0" r="22897" b="0"/>
          <a:stretch>
            <a:fillRect/>
          </a:stretch>
        </p:blipFill>
        <p:spPr>
          <a:xfrm>
            <a:off x="7940315" y="-3789"/>
            <a:ext cx="2805472" cy="3046698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image7.png" descr="C:\Users\S\Dropbox\conferences\conference\ICCV2015_\figures\material\salmon-palace-viewer.png"/>
          <p:cNvPicPr/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7889983" y="5703313"/>
            <a:ext cx="2805472" cy="3246043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Shape 58"/>
          <p:cNvSpPr/>
          <p:nvPr/>
        </p:nvSpPr>
        <p:spPr>
          <a:xfrm>
            <a:off x="8458625" y="8843168"/>
            <a:ext cx="1671946" cy="458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apartment 3</a:t>
            </a:r>
          </a:p>
        </p:txBody>
      </p:sp>
      <p:pic>
        <p:nvPicPr>
          <p:cNvPr id="59" name="image8.png" descr="C:\Users\S\Dropbox\conferences\conference\ICCV2015\figures\material\lumber-cashew-viewer.png"/>
          <p:cNvPicPr/>
          <p:nvPr/>
        </p:nvPicPr>
        <p:blipFill>
          <a:blip r:embed="rId9">
            <a:extLst/>
          </a:blip>
          <a:srcRect l="8621" t="5540" r="0" b="4560"/>
          <a:stretch>
            <a:fillRect/>
          </a:stretch>
        </p:blipFill>
        <p:spPr>
          <a:xfrm>
            <a:off x="188543" y="5642769"/>
            <a:ext cx="4061916" cy="2776452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image9.png" descr="C:\Users\S\Desktop\new-breeze-mesh-color00.png"/>
          <p:cNvPicPr/>
          <p:nvPr/>
        </p:nvPicPr>
        <p:blipFill>
          <a:blip r:embed="rId10">
            <a:extLst/>
          </a:blip>
          <a:srcRect l="14116" t="0" r="14529" b="0"/>
          <a:stretch>
            <a:fillRect/>
          </a:stretch>
        </p:blipFill>
        <p:spPr>
          <a:xfrm>
            <a:off x="14282498" y="3014347"/>
            <a:ext cx="3941541" cy="2688968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image10.png" descr="C:\Users\S\Dropbox\conferences\conference\ICCV2015_\figures\material\red-lion-mesh00.png"/>
          <p:cNvPicPr/>
          <p:nvPr/>
        </p:nvPicPr>
        <p:blipFill>
          <a:blip r:embed="rId11">
            <a:extLst/>
          </a:blip>
          <a:srcRect l="10532" t="0" r="0" b="0"/>
          <a:stretch>
            <a:fillRect/>
          </a:stretch>
        </p:blipFill>
        <p:spPr>
          <a:xfrm>
            <a:off x="11139827" y="374441"/>
            <a:ext cx="3501633" cy="2424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62" name="image11.png" descr="C:\Users\S\Dropbox\conferences\conference\ICCV2015_\figures\material\new-breeze-mesh00.png"/>
          <p:cNvPicPr/>
          <p:nvPr/>
        </p:nvPicPr>
        <p:blipFill>
          <a:blip r:embed="rId12">
            <a:extLst/>
          </a:blip>
          <a:srcRect l="6561" t="0" r="3509" b="12839"/>
          <a:stretch>
            <a:fillRect/>
          </a:stretch>
        </p:blipFill>
        <p:spPr>
          <a:xfrm>
            <a:off x="14591127" y="414239"/>
            <a:ext cx="3533291" cy="2121079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image12.png" descr="C:\Users\S\Dropbox\conferences\conference\ICCV2015_\figures\material\new-breeze-viewer.png"/>
          <p:cNvPicPr/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14216951" y="6017965"/>
            <a:ext cx="4072636" cy="2856276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image13.png" descr="C:\Users\S\Dropbox\conferences\conference\ICCV2015_\figures\material\red-lion-viewer.png"/>
          <p:cNvPicPr/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10662809" y="5917654"/>
            <a:ext cx="3645639" cy="2763904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hape 65"/>
          <p:cNvSpPr/>
          <p:nvPr/>
        </p:nvSpPr>
        <p:spPr>
          <a:xfrm>
            <a:off x="11927778" y="8843168"/>
            <a:ext cx="1115701" cy="458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office 1</a:t>
            </a:r>
          </a:p>
        </p:txBody>
      </p:sp>
      <p:sp>
        <p:nvSpPr>
          <p:cNvPr id="66" name="Shape 66"/>
          <p:cNvSpPr/>
          <p:nvPr/>
        </p:nvSpPr>
        <p:spPr>
          <a:xfrm>
            <a:off x="15695331" y="8843168"/>
            <a:ext cx="1115701" cy="458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lvl="0">
              <a:defRPr sz="1800"/>
            </a:pPr>
            <a:r>
              <a:rPr sz="2600"/>
              <a:t>office 2</a:t>
            </a:r>
          </a:p>
        </p:txBody>
      </p:sp>
      <p:pic>
        <p:nvPicPr>
          <p:cNvPr id="67" name="image14.png" descr="C:\Users\S\Dropbox\conferences\conference\ICCV2015\figures\material\red-lion-mesh-segmentation00.png"/>
          <p:cNvPicPr/>
          <p:nvPr/>
        </p:nvPicPr>
        <p:blipFill>
          <a:blip r:embed="rId15">
            <a:extLst/>
          </a:blip>
          <a:srcRect l="14174" t="0" r="21703" b="0"/>
          <a:stretch>
            <a:fillRect/>
          </a:stretch>
        </p:blipFill>
        <p:spPr>
          <a:xfrm>
            <a:off x="10805767" y="3184243"/>
            <a:ext cx="3565126" cy="2733412"/>
          </a:xfrm>
          <a:prstGeom prst="rect">
            <a:avLst/>
          </a:prstGeom>
          <a:ln w="12700">
            <a:miter lim="400000"/>
          </a:ln>
        </p:spPr>
      </p:pic>
      <p:pic>
        <p:nvPicPr>
          <p:cNvPr id="68" name="image15.png" descr="C:\Users\S\Dropbox\conferences\conference\ICCV2015\figures\material\equal-sky-mesh-segmentation00.png"/>
          <p:cNvPicPr/>
          <p:nvPr/>
        </p:nvPicPr>
        <p:blipFill>
          <a:blip r:embed="rId16">
            <a:extLst/>
          </a:blip>
          <a:srcRect l="18639" t="0" r="26301" b="0"/>
          <a:stretch>
            <a:fillRect/>
          </a:stretch>
        </p:blipFill>
        <p:spPr>
          <a:xfrm>
            <a:off x="4422745" y="2746743"/>
            <a:ext cx="3434536" cy="3024423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69"/>
          <p:cNvSpPr/>
          <p:nvPr/>
        </p:nvSpPr>
        <p:spPr>
          <a:xfrm>
            <a:off x="-1" y="5442744"/>
            <a:ext cx="235768" cy="363125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0" name="Shape 70"/>
          <p:cNvSpPr/>
          <p:nvPr/>
        </p:nvSpPr>
        <p:spPr>
          <a:xfrm>
            <a:off x="152398" y="5595144"/>
            <a:ext cx="4098061" cy="1081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